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27" r:id="rId13"/>
    <p:sldId id="300" r:id="rId14"/>
    <p:sldId id="328" r:id="rId15"/>
    <p:sldId id="301" r:id="rId16"/>
    <p:sldId id="329" r:id="rId17"/>
    <p:sldId id="302" r:id="rId18"/>
    <p:sldId id="330" r:id="rId19"/>
    <p:sldId id="303" r:id="rId20"/>
    <p:sldId id="331" r:id="rId21"/>
    <p:sldId id="304" r:id="rId22"/>
    <p:sldId id="332" r:id="rId23"/>
    <p:sldId id="305" r:id="rId24"/>
    <p:sldId id="333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285" r:id="rId43"/>
    <p:sldId id="286" r:id="rId44"/>
    <p:sldId id="287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44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515" y="9000"/>
            <a:ext cx="6089696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79</Words>
  <Application>Microsoft Office PowerPoint</Application>
  <PresentationFormat>全屏显示(4:3)</PresentationFormat>
  <Paragraphs>8</Paragraphs>
  <Slides>44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47</cp:revision>
  <dcterms:created xsi:type="dcterms:W3CDTF">2017-03-09T07:02:53Z</dcterms:created>
  <dcterms:modified xsi:type="dcterms:W3CDTF">2019-08-10T08:24:58Z</dcterms:modified>
</cp:coreProperties>
</file>